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4DC11"/>
    <a:srgbClr val="E4FC0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60284-C662-8B4C-9A00-95A4DBE19F8D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7DD27-05F4-C14D-A591-6374927A0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frenchbic.cnrs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970" y="1919645"/>
            <a:ext cx="4286212" cy="3816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 GIS CNRS (</a:t>
            </a:r>
            <a:r>
              <a:rPr lang="en-US" dirty="0" err="1" smtClean="0">
                <a:latin typeface="Arial"/>
                <a:cs typeface="Arial"/>
              </a:rPr>
              <a:t>groupement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d’intérêt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scientifique</a:t>
            </a:r>
            <a:r>
              <a:rPr lang="en-US" dirty="0" smtClean="0">
                <a:latin typeface="Arial"/>
                <a:cs typeface="Arial"/>
              </a:rPr>
              <a:t>) </a:t>
            </a:r>
            <a:r>
              <a:rPr lang="en-US" dirty="0" err="1" smtClean="0">
                <a:latin typeface="Arial"/>
                <a:cs typeface="Arial"/>
              </a:rPr>
              <a:t>depuis</a:t>
            </a:r>
            <a:r>
              <a:rPr lang="en-US" dirty="0" smtClean="0">
                <a:latin typeface="Arial"/>
                <a:cs typeface="Arial"/>
              </a:rPr>
              <a:t> 2002</a:t>
            </a:r>
          </a:p>
          <a:p>
            <a:pPr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Métaux</a:t>
            </a:r>
            <a:r>
              <a:rPr lang="en-US" dirty="0" smtClean="0">
                <a:latin typeface="Arial"/>
                <a:cs typeface="Arial"/>
              </a:rPr>
              <a:t> en </a:t>
            </a:r>
            <a:r>
              <a:rPr lang="en-US" dirty="0" err="1" smtClean="0">
                <a:latin typeface="Arial"/>
                <a:cs typeface="Arial"/>
              </a:rPr>
              <a:t>biologie</a:t>
            </a:r>
            <a:r>
              <a:rPr lang="en-US" dirty="0" smtClean="0">
                <a:latin typeface="Arial"/>
                <a:cs typeface="Arial"/>
              </a:rPr>
              <a:t> &amp; </a:t>
            </a:r>
            <a:r>
              <a:rPr lang="en-US" dirty="0" err="1" smtClean="0">
                <a:latin typeface="Arial"/>
                <a:cs typeface="Arial"/>
              </a:rPr>
              <a:t>systèmes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bioinspirés</a:t>
            </a:r>
            <a:endParaRPr lang="en-US" dirty="0" smtClean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Catalyse</a:t>
            </a:r>
            <a:r>
              <a:rPr lang="en-US" dirty="0" smtClean="0">
                <a:latin typeface="Arial"/>
                <a:cs typeface="Arial"/>
              </a:rPr>
              <a:t> / </a:t>
            </a:r>
            <a:r>
              <a:rPr lang="en-US" dirty="0" err="1" smtClean="0">
                <a:latin typeface="Arial"/>
                <a:cs typeface="Arial"/>
              </a:rPr>
              <a:t>énergie</a:t>
            </a:r>
            <a:r>
              <a:rPr lang="en-US" dirty="0" smtClean="0">
                <a:latin typeface="Arial"/>
                <a:cs typeface="Arial"/>
              </a:rPr>
              <a:t> / </a:t>
            </a:r>
            <a:r>
              <a:rPr lang="en-US" dirty="0" err="1" smtClean="0">
                <a:latin typeface="Arial"/>
                <a:cs typeface="Arial"/>
              </a:rPr>
              <a:t>médecine</a:t>
            </a:r>
            <a:r>
              <a:rPr lang="en-US" dirty="0" smtClean="0">
                <a:latin typeface="Arial"/>
                <a:cs typeface="Arial"/>
              </a:rPr>
              <a:t> / </a:t>
            </a:r>
            <a:r>
              <a:rPr lang="en-US" dirty="0" err="1" smtClean="0">
                <a:latin typeface="Arial"/>
                <a:cs typeface="Arial"/>
              </a:rPr>
              <a:t>imagerie</a:t>
            </a: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pPr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25 </a:t>
            </a:r>
            <a:r>
              <a:rPr lang="en-US" dirty="0" err="1" smtClean="0">
                <a:latin typeface="Arial"/>
                <a:cs typeface="Arial"/>
              </a:rPr>
              <a:t>labos</a:t>
            </a:r>
            <a:r>
              <a:rPr lang="en-US" dirty="0" smtClean="0">
                <a:latin typeface="Arial"/>
                <a:cs typeface="Arial"/>
              </a:rPr>
              <a:t> (</a:t>
            </a:r>
            <a:r>
              <a:rPr lang="en-US" dirty="0" err="1" smtClean="0">
                <a:latin typeface="Arial"/>
                <a:cs typeface="Arial"/>
              </a:rPr>
              <a:t>dont</a:t>
            </a:r>
            <a:r>
              <a:rPr lang="en-US" dirty="0" smtClean="0">
                <a:latin typeface="Arial"/>
                <a:cs typeface="Arial"/>
              </a:rPr>
              <a:t> 10 INSB), 50 </a:t>
            </a:r>
            <a:r>
              <a:rPr lang="en-US" dirty="0" err="1" smtClean="0">
                <a:latin typeface="Arial"/>
                <a:cs typeface="Arial"/>
              </a:rPr>
              <a:t>équipes</a:t>
            </a:r>
            <a:r>
              <a:rPr lang="en-US" dirty="0" smtClean="0">
                <a:latin typeface="Arial"/>
                <a:cs typeface="Arial"/>
              </a:rPr>
              <a:t>, 200 permanents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réunion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annuelle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binationale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parfois</a:t>
            </a:r>
            <a:endParaRPr lang="en-US" dirty="0" smtClean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  <a:hlinkClick r:id="rId2"/>
              </a:rPr>
              <a:t>www.frenchbic.cnrs.fr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br>
              <a:rPr lang="en-US" sz="2000" dirty="0" smtClean="0">
                <a:latin typeface="Arial"/>
                <a:cs typeface="Arial"/>
              </a:rPr>
            </a:br>
            <a:r>
              <a:rPr lang="en-US" sz="2000" dirty="0" err="1" smtClean="0">
                <a:latin typeface="Arial"/>
                <a:cs typeface="Arial"/>
              </a:rPr>
              <a:t>Annonces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d’emplois</a:t>
            </a:r>
            <a:r>
              <a:rPr lang="en-US" sz="2000" dirty="0" smtClean="0">
                <a:latin typeface="Arial"/>
                <a:cs typeface="Arial"/>
              </a:rPr>
              <a:t> et stages, de manifestations et </a:t>
            </a:r>
            <a:r>
              <a:rPr lang="en-US" sz="2000" dirty="0" err="1" smtClean="0">
                <a:latin typeface="Arial"/>
                <a:cs typeface="Arial"/>
              </a:rPr>
              <a:t>congrès</a:t>
            </a:r>
            <a:r>
              <a:rPr lang="en-US" sz="2000" dirty="0" smtClean="0">
                <a:latin typeface="Arial"/>
                <a:cs typeface="Arial"/>
              </a:rPr>
              <a:t>, journal club.</a:t>
            </a:r>
            <a:endParaRPr lang="en-US" sz="2000" dirty="0">
              <a:latin typeface="Arial"/>
              <a:cs typeface="Arial"/>
            </a:endParaRPr>
          </a:p>
        </p:txBody>
      </p:sp>
      <p:grpSp>
        <p:nvGrpSpPr>
          <p:cNvPr id="3" name="Grouper 2"/>
          <p:cNvGrpSpPr/>
          <p:nvPr/>
        </p:nvGrpSpPr>
        <p:grpSpPr>
          <a:xfrm>
            <a:off x="204971" y="265719"/>
            <a:ext cx="8771455" cy="1479717"/>
            <a:chOff x="204970" y="1005578"/>
            <a:chExt cx="8771455" cy="1479717"/>
          </a:xfrm>
        </p:grpSpPr>
        <p:pic>
          <p:nvPicPr>
            <p:cNvPr id="4" name="Image 3" descr="cropped-bandeau3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4970" y="1005578"/>
              <a:ext cx="7218135" cy="1479717"/>
            </a:xfrm>
            <a:prstGeom prst="rect">
              <a:avLst/>
            </a:prstGeom>
          </p:spPr>
        </p:pic>
        <p:pic>
          <p:nvPicPr>
            <p:cNvPr id="5" name="Image 4" descr="cropped-bandeau33.png"/>
            <p:cNvPicPr>
              <a:picLocks noChangeAspect="1"/>
            </p:cNvPicPr>
            <p:nvPr/>
          </p:nvPicPr>
          <p:blipFill>
            <a:blip r:embed="rId3"/>
            <a:srcRect l="85748"/>
            <a:stretch>
              <a:fillRect/>
            </a:stretch>
          </p:blipFill>
          <p:spPr>
            <a:xfrm>
              <a:off x="7218951" y="1005578"/>
              <a:ext cx="1757474" cy="1479717"/>
            </a:xfrm>
            <a:prstGeom prst="rect">
              <a:avLst/>
            </a:prstGeom>
          </p:spPr>
        </p:pic>
      </p:grpSp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6288" y="5535381"/>
            <a:ext cx="777211" cy="777211"/>
          </a:xfrm>
          <a:prstGeom prst="rect">
            <a:avLst/>
          </a:prstGeom>
        </p:spPr>
      </p:pic>
      <p:pic>
        <p:nvPicPr>
          <p:cNvPr id="7" name="Image 6" descr="map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949074"/>
            <a:ext cx="4404426" cy="43635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3832</TotalTime>
  <Words>61</Words>
  <Application>Microsoft Macintosh PowerPoint</Application>
  <PresentationFormat>Présentation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CNRS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Christophe Léger</dc:creator>
  <cp:lastModifiedBy>Christophe Léger</cp:lastModifiedBy>
  <cp:revision>30</cp:revision>
  <dcterms:created xsi:type="dcterms:W3CDTF">2016-07-03T07:31:40Z</dcterms:created>
  <dcterms:modified xsi:type="dcterms:W3CDTF">2016-07-03T07:31:51Z</dcterms:modified>
</cp:coreProperties>
</file>